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handoutMasterIdLst>
    <p:handoutMasterId r:id="rId15"/>
  </p:handoutMasterIdLst>
  <p:sldIdLst>
    <p:sldId id="272" r:id="rId2"/>
    <p:sldId id="273" r:id="rId3"/>
    <p:sldId id="274" r:id="rId4"/>
    <p:sldId id="275" r:id="rId5"/>
    <p:sldId id="276" r:id="rId6"/>
    <p:sldId id="277" r:id="rId7"/>
    <p:sldId id="280" r:id="rId8"/>
    <p:sldId id="281" r:id="rId9"/>
    <p:sldId id="282" r:id="rId10"/>
    <p:sldId id="283" r:id="rId11"/>
    <p:sldId id="284" r:id="rId12"/>
    <p:sldId id="278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5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4B174-1E45-469F-8869-E07E3AB4918F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6F26C-4C41-42AE-96D3-5E92DF3EA1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61851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8EBCC8-66A6-4000-840C-39542AEEBBE9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 smtClean="0"/>
              <a:t>Clique para editar o texto Mestre</a:t>
            </a:r>
          </a:p>
          <a:p>
            <a:pPr lvl="1" rtl="0"/>
            <a:r>
              <a:rPr lang="pt-BR" dirty="0" smtClean="0"/>
              <a:t>Segundo nível</a:t>
            </a:r>
          </a:p>
          <a:p>
            <a:pPr lvl="2" rtl="0"/>
            <a:r>
              <a:rPr lang="pt-BR" dirty="0" smtClean="0"/>
              <a:t>Terceiro nível</a:t>
            </a:r>
          </a:p>
          <a:p>
            <a:pPr lvl="3" rtl="0"/>
            <a:r>
              <a:rPr lang="pt-BR" dirty="0" smtClean="0"/>
              <a:t>Quarto nível</a:t>
            </a:r>
          </a:p>
          <a:p>
            <a:pPr lvl="4" rtl="0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93B0CF2-7F87-4E02-A248-870047730F9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242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986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655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631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618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1779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tângulo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cxnSp>
          <p:nvCxnSpPr>
            <p:cNvPr id="7" name="Conector reto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Conector reto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smtClean="0"/>
              <a:t>Clique para editar o título mestre</a:t>
            </a:r>
            <a:endParaRPr kumimoji="0" lang="pt-BR" dirty="0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pt-BR" smtClean="0"/>
              <a:t>Clique para editar o estilo do subtítulo Mestre</a:t>
            </a:r>
            <a:endParaRPr kumimoji="0" lang="pt-BR" dirty="0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5019F9-CD9B-4B23-A6BF-2073F59985EC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27" name="Espaço reservado para o número do slide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mtClean="0"/>
              <a:t>Clique para editar o título mestre</a:t>
            </a:r>
            <a:endParaRPr kumimoji="0"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pt-BR" smtClean="0"/>
              <a:t>Editar estilos de texto Mestre</a:t>
            </a:r>
          </a:p>
          <a:p>
            <a:pPr lvl="1" rtl="0" eaLnBrk="1" latinLnBrk="0" hangingPunct="1"/>
            <a:r>
              <a:rPr lang="pt-BR" smtClean="0"/>
              <a:t>Segundo nível</a:t>
            </a:r>
          </a:p>
          <a:p>
            <a:pPr lvl="2" rtl="0" eaLnBrk="1" latinLnBrk="0" hangingPunct="1"/>
            <a:r>
              <a:rPr lang="pt-BR" smtClean="0"/>
              <a:t>Terceiro nível</a:t>
            </a:r>
          </a:p>
          <a:p>
            <a:pPr lvl="3" rtl="0" eaLnBrk="1" latinLnBrk="0" hangingPunct="1"/>
            <a:r>
              <a:rPr lang="pt-BR" smtClean="0"/>
              <a:t>Quarto nível</a:t>
            </a:r>
          </a:p>
          <a:p>
            <a:pPr lvl="4" rtl="0" eaLnBrk="1" latinLnBrk="0" hangingPunct="1"/>
            <a:r>
              <a:rPr lang="pt-BR" smtClean="0"/>
              <a:t>Quinto nível</a:t>
            </a:r>
            <a:endParaRPr kumimoji="0"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ECFD60-1741-424F-8B99-8918542B6ADC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pt-BR" smtClean="0"/>
              <a:t>Clique para editar o título mestre</a:t>
            </a:r>
            <a:endParaRPr kumimoji="0"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pt-BR" smtClean="0"/>
              <a:t>Editar estilos de texto Mestre</a:t>
            </a:r>
          </a:p>
          <a:p>
            <a:pPr lvl="1" rtl="0" eaLnBrk="1" latinLnBrk="0" hangingPunct="1"/>
            <a:r>
              <a:rPr lang="pt-BR" smtClean="0"/>
              <a:t>Segundo nível</a:t>
            </a:r>
          </a:p>
          <a:p>
            <a:pPr lvl="2" rtl="0" eaLnBrk="1" latinLnBrk="0" hangingPunct="1"/>
            <a:r>
              <a:rPr lang="pt-BR" smtClean="0"/>
              <a:t>Terceiro nível</a:t>
            </a:r>
          </a:p>
          <a:p>
            <a:pPr lvl="3" rtl="0" eaLnBrk="1" latinLnBrk="0" hangingPunct="1"/>
            <a:r>
              <a:rPr lang="pt-BR" smtClean="0"/>
              <a:t>Quarto nível</a:t>
            </a:r>
          </a:p>
          <a:p>
            <a:pPr lvl="4" rtl="0" eaLnBrk="1" latinLnBrk="0" hangingPunct="1"/>
            <a:r>
              <a:rPr lang="pt-BR" smtClean="0"/>
              <a:t>Quinto nível</a:t>
            </a:r>
            <a:endParaRPr kumimoji="0"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55638-9225-48D5-82EC-11E71FD82E01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mtClean="0"/>
              <a:t>Clique para editar o título mestre</a:t>
            </a:r>
            <a:endParaRPr kumimoji="0"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pt-BR" smtClean="0"/>
              <a:t>Editar estilos de texto Mestre</a:t>
            </a:r>
          </a:p>
          <a:p>
            <a:pPr lvl="1" rtl="0" eaLnBrk="1" latinLnBrk="0" hangingPunct="1"/>
            <a:r>
              <a:rPr lang="pt-BR" smtClean="0"/>
              <a:t>Segundo nível</a:t>
            </a:r>
          </a:p>
          <a:p>
            <a:pPr lvl="2" rtl="0" eaLnBrk="1" latinLnBrk="0" hangingPunct="1"/>
            <a:r>
              <a:rPr lang="pt-BR" smtClean="0"/>
              <a:t>Terceiro nível</a:t>
            </a:r>
          </a:p>
          <a:p>
            <a:pPr lvl="3" rtl="0" eaLnBrk="1" latinLnBrk="0" hangingPunct="1"/>
            <a:r>
              <a:rPr lang="pt-BR" smtClean="0"/>
              <a:t>Quarto nível</a:t>
            </a:r>
          </a:p>
          <a:p>
            <a:pPr lvl="4" rtl="0" eaLnBrk="1" latinLnBrk="0" hangingPunct="1"/>
            <a:r>
              <a:rPr lang="pt-BR" smtClean="0"/>
              <a:t>Quinto nível</a:t>
            </a:r>
            <a:endParaRPr kumimoji="0"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888792-EE31-4F3D-AE6C-D78083AF5D09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smtClean="0"/>
              <a:t>Clique para editar o título mestre</a:t>
            </a:r>
            <a:endParaRPr kumimoji="0"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92E80-FE63-4FD3-8C4B-46E1B7DD0C14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pt-BR" smtClean="0"/>
              <a:t>Clique para editar o título mestre</a:t>
            </a:r>
            <a:endParaRPr kumimoji="0"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pt-BR" smtClean="0"/>
              <a:t>Editar estilos de texto Mestre</a:t>
            </a:r>
          </a:p>
          <a:p>
            <a:pPr lvl="1" rtl="0" eaLnBrk="1" latinLnBrk="0" hangingPunct="1"/>
            <a:r>
              <a:rPr lang="pt-BR" smtClean="0"/>
              <a:t>Segundo nível</a:t>
            </a:r>
          </a:p>
          <a:p>
            <a:pPr lvl="2" rtl="0" eaLnBrk="1" latinLnBrk="0" hangingPunct="1"/>
            <a:r>
              <a:rPr lang="pt-BR" smtClean="0"/>
              <a:t>Terceiro nível</a:t>
            </a:r>
          </a:p>
          <a:p>
            <a:pPr lvl="3" rtl="0" eaLnBrk="1" latinLnBrk="0" hangingPunct="1"/>
            <a:r>
              <a:rPr lang="pt-BR" smtClean="0"/>
              <a:t>Quarto nível</a:t>
            </a:r>
          </a:p>
          <a:p>
            <a:pPr lvl="4" rtl="0" eaLnBrk="1" latinLnBrk="0" hangingPunct="1"/>
            <a:r>
              <a:rPr lang="pt-BR" smtClean="0"/>
              <a:t>Quinto nível</a:t>
            </a:r>
            <a:endParaRPr kumimoji="0"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pt-BR" smtClean="0"/>
              <a:t>Editar estilos de texto Mestre</a:t>
            </a:r>
          </a:p>
          <a:p>
            <a:pPr lvl="1" rtl="0" eaLnBrk="1" latinLnBrk="0" hangingPunct="1"/>
            <a:r>
              <a:rPr lang="pt-BR" smtClean="0"/>
              <a:t>Segundo nível</a:t>
            </a:r>
          </a:p>
          <a:p>
            <a:pPr lvl="2" rtl="0" eaLnBrk="1" latinLnBrk="0" hangingPunct="1"/>
            <a:r>
              <a:rPr lang="pt-BR" smtClean="0"/>
              <a:t>Terceiro nível</a:t>
            </a:r>
          </a:p>
          <a:p>
            <a:pPr lvl="3" rtl="0" eaLnBrk="1" latinLnBrk="0" hangingPunct="1"/>
            <a:r>
              <a:rPr lang="pt-BR" smtClean="0"/>
              <a:t>Quarto nível</a:t>
            </a:r>
          </a:p>
          <a:p>
            <a:pPr lvl="4" rtl="0" eaLnBrk="1" latinLnBrk="0" hangingPunct="1"/>
            <a:r>
              <a:rPr lang="pt-BR" smtClean="0"/>
              <a:t>Quinto nível</a:t>
            </a:r>
            <a:endParaRPr kumimoji="0"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4574D3-461D-403C-B70F-70CAFFC5040D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pt-BR" smtClean="0"/>
              <a:t>Clique para editar o título mestre</a:t>
            </a:r>
            <a:endParaRPr kumimoji="0"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pt-BR" smtClean="0"/>
              <a:t>Editar estilos de texto Mestre</a:t>
            </a:r>
          </a:p>
          <a:p>
            <a:pPr lvl="1" rtl="0" eaLnBrk="1" latinLnBrk="0" hangingPunct="1"/>
            <a:r>
              <a:rPr lang="pt-BR" smtClean="0"/>
              <a:t>Segundo nível</a:t>
            </a:r>
          </a:p>
          <a:p>
            <a:pPr lvl="2" rtl="0" eaLnBrk="1" latinLnBrk="0" hangingPunct="1"/>
            <a:r>
              <a:rPr lang="pt-BR" smtClean="0"/>
              <a:t>Terceiro nível</a:t>
            </a:r>
          </a:p>
          <a:p>
            <a:pPr lvl="3" rtl="0" eaLnBrk="1" latinLnBrk="0" hangingPunct="1"/>
            <a:r>
              <a:rPr lang="pt-BR" smtClean="0"/>
              <a:t>Quarto nível</a:t>
            </a:r>
          </a:p>
          <a:p>
            <a:pPr lvl="4" rtl="0" eaLnBrk="1" latinLnBrk="0" hangingPunct="1"/>
            <a:r>
              <a:rPr lang="pt-BR" smtClean="0"/>
              <a:t>Quinto nível</a:t>
            </a:r>
            <a:endParaRPr kumimoji="0"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pt-BR" smtClean="0"/>
              <a:t>Editar estilos de texto Mestre</a:t>
            </a:r>
          </a:p>
          <a:p>
            <a:pPr lvl="1" rtl="0" eaLnBrk="1" latinLnBrk="0" hangingPunct="1"/>
            <a:r>
              <a:rPr lang="pt-BR" smtClean="0"/>
              <a:t>Segundo nível</a:t>
            </a:r>
          </a:p>
          <a:p>
            <a:pPr lvl="2" rtl="0" eaLnBrk="1" latinLnBrk="0" hangingPunct="1"/>
            <a:r>
              <a:rPr lang="pt-BR" smtClean="0"/>
              <a:t>Terceiro nível</a:t>
            </a:r>
          </a:p>
          <a:p>
            <a:pPr lvl="3" rtl="0" eaLnBrk="1" latinLnBrk="0" hangingPunct="1"/>
            <a:r>
              <a:rPr lang="pt-BR" smtClean="0"/>
              <a:t>Quarto nível</a:t>
            </a:r>
          </a:p>
          <a:p>
            <a:pPr lvl="4" rtl="0" eaLnBrk="1" latinLnBrk="0" hangingPunct="1"/>
            <a:r>
              <a:rPr lang="pt-BR" smtClean="0"/>
              <a:t>Quinto nível</a:t>
            </a:r>
            <a:endParaRPr kumimoji="0"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58199-174D-4ECD-B75D-C27F3606E03D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smtClean="0"/>
              <a:t>Clique para editar o título mestre</a:t>
            </a:r>
            <a:endParaRPr kumimoji="0"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352B12-082C-4096-B726-1F111A5684A7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6916AB-2E02-4325-9297-69F9388ED251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smtClean="0"/>
              <a:t>Clique para editar o título mestre</a:t>
            </a:r>
            <a:endParaRPr kumimoji="0"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pt-BR" smtClean="0"/>
              <a:t>Editar estilos de texto Mestre</a:t>
            </a:r>
          </a:p>
          <a:p>
            <a:pPr lvl="1" rtl="0" eaLnBrk="1" latinLnBrk="0" hangingPunct="1"/>
            <a:r>
              <a:rPr lang="pt-BR" smtClean="0"/>
              <a:t>Segundo nível</a:t>
            </a:r>
          </a:p>
          <a:p>
            <a:pPr lvl="2" rtl="0" eaLnBrk="1" latinLnBrk="0" hangingPunct="1"/>
            <a:r>
              <a:rPr lang="pt-BR" smtClean="0"/>
              <a:t>Terceiro nível</a:t>
            </a:r>
          </a:p>
          <a:p>
            <a:pPr lvl="3" rtl="0" eaLnBrk="1" latinLnBrk="0" hangingPunct="1"/>
            <a:r>
              <a:rPr lang="pt-BR" smtClean="0"/>
              <a:t>Quarto nível</a:t>
            </a:r>
          </a:p>
          <a:p>
            <a:pPr lvl="4" rtl="0" eaLnBrk="1" latinLnBrk="0" hangingPunct="1"/>
            <a:r>
              <a:rPr lang="pt-BR" smtClean="0"/>
              <a:t>Quinto nível</a:t>
            </a:r>
            <a:endParaRPr kumimoji="0"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5822E-7729-44B7-8A1B-DC2E54C85EFB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com canto único de recorte arredondado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pt-BR" sz="1800" dirty="0"/>
          </a:p>
        </p:txBody>
      </p:sp>
      <p:sp>
        <p:nvSpPr>
          <p:cNvPr id="12" name="Triângulo reto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pt-BR" sz="18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pt-BR" smtClean="0"/>
              <a:t>Clique para editar o título mestre</a:t>
            </a:r>
            <a:endParaRPr kumimoji="0" lang="pt-BR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pt-BR" smtClean="0"/>
              <a:t>Clique no ícone para adicionar uma imagem</a:t>
            </a:r>
            <a:endParaRPr kumimoji="0"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CADFA-5F1D-4AFA-A0E2-AD771F26F693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Forma livre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pt-B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a livre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pt-BR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tângulo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7" name="Grupo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orma livre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pt-BR" sz="1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orma livre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pt-BR" sz="1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upo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orma livre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pt-BR" sz="1800" dirty="0"/>
                </a:p>
              </p:txBody>
            </p:sp>
            <p:sp>
              <p:nvSpPr>
                <p:cNvPr id="33" name="Forma livre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pt-BR" sz="1800" dirty="0"/>
                </a:p>
              </p:txBody>
            </p:sp>
          </p:grpSp>
        </p:grpSp>
      </p:grp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pt-BR" dirty="0" smtClean="0"/>
              <a:t>Clique para editar o título Mestre</a:t>
            </a:r>
            <a:endParaRPr kumimoji="0" lang="pt-BR" dirty="0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pt-BR" dirty="0" smtClean="0"/>
              <a:t>Clique para editar o texto Mestre</a:t>
            </a:r>
          </a:p>
          <a:p>
            <a:pPr lvl="1" rtl="0" eaLnBrk="1" latinLnBrk="0" hangingPunct="1"/>
            <a:r>
              <a:rPr lang="pt-BR" dirty="0" smtClean="0"/>
              <a:t>Segundo nível</a:t>
            </a:r>
          </a:p>
          <a:p>
            <a:pPr lvl="2" rtl="0" eaLnBrk="1" latinLnBrk="0" hangingPunct="1"/>
            <a:r>
              <a:rPr lang="pt-BR" dirty="0" smtClean="0"/>
              <a:t>Terceiro nível</a:t>
            </a:r>
          </a:p>
          <a:p>
            <a:pPr lvl="3" rtl="0" eaLnBrk="1" latinLnBrk="0" hangingPunct="1"/>
            <a:r>
              <a:rPr lang="pt-BR" dirty="0" smtClean="0"/>
              <a:t>Quarto nível</a:t>
            </a:r>
          </a:p>
          <a:p>
            <a:pPr lvl="4" rtl="0" eaLnBrk="1" latinLnBrk="0" hangingPunct="1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fld id="{622768F7-F621-447A-BCB5-382C8A877F77}" type="datetime1">
              <a:rPr lang="pt-BR" smtClean="0"/>
              <a:t>07/06/2018</a:t>
            </a:fld>
            <a:endParaRPr lang="pt-BR" dirty="0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dirty="0" smtClean="0"/>
              <a:t>Adicionar um rodapé</a:t>
            </a:r>
            <a:endParaRPr lang="pt-BR" dirty="0"/>
          </a:p>
        </p:txBody>
      </p:sp>
      <p:sp>
        <p:nvSpPr>
          <p:cNvPr id="18" name="Espaço reservado para o número do slide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fld id="{401CF334-2D5C-4859-84A6-CA7E6E43FAEB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James Souza</a:t>
            </a:r>
          </a:p>
          <a:p>
            <a:pPr rtl="0"/>
            <a:r>
              <a:rPr lang="pt-BR" dirty="0" smtClean="0"/>
              <a:t>Igor</a:t>
            </a:r>
          </a:p>
          <a:p>
            <a:pPr rtl="0"/>
            <a:r>
              <a:rPr lang="pt-BR" dirty="0" smtClean="0"/>
              <a:t>Bruno Figueiredo</a:t>
            </a:r>
            <a:endParaRPr lang="pt-BR" dirty="0" smtClean="0"/>
          </a:p>
          <a:p>
            <a:pPr rtl="0"/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371600"/>
            <a:ext cx="10468864" cy="185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93" y="884480"/>
            <a:ext cx="9047288" cy="583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63" y="889462"/>
            <a:ext cx="10058400" cy="57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2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 smtClean="0"/>
              <a:t>Wireframe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Analise as ideias.</a:t>
            </a:r>
          </a:p>
          <a:p>
            <a:pPr rtl="0"/>
            <a:r>
              <a:rPr lang="pt-BR" dirty="0" smtClean="0"/>
              <a:t>Verifique </a:t>
            </a:r>
            <a:r>
              <a:rPr lang="pt-BR" dirty="0" smtClean="0"/>
              <a:t>as exigências e as restrições.</a:t>
            </a:r>
          </a:p>
          <a:p>
            <a:pPr rtl="0"/>
            <a:r>
              <a:rPr lang="pt-BR" dirty="0" smtClean="0"/>
              <a:t>Crie um protótipo.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8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Apresentação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Visão </a:t>
            </a:r>
            <a:r>
              <a:rPr lang="pt-BR" dirty="0" smtClean="0"/>
              <a:t>geral</a:t>
            </a:r>
            <a:endParaRPr lang="pt-BR" dirty="0" smtClean="0"/>
          </a:p>
          <a:p>
            <a:pPr rtl="0"/>
            <a:r>
              <a:rPr lang="pt-BR" dirty="0" smtClean="0"/>
              <a:t>Objetivos</a:t>
            </a:r>
          </a:p>
          <a:p>
            <a:pPr rtl="0"/>
            <a:r>
              <a:rPr lang="pt-BR" dirty="0" smtClean="0"/>
              <a:t>Inspirações</a:t>
            </a:r>
          </a:p>
          <a:p>
            <a:pPr rtl="0"/>
            <a:r>
              <a:rPr lang="pt-BR" dirty="0" err="1" smtClean="0"/>
              <a:t>Wireframe</a:t>
            </a:r>
            <a:endParaRPr lang="pt-BR" dirty="0" smtClean="0"/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Visão geral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Visão geral rápida sobre o que essa reunião tratará:</a:t>
            </a:r>
          </a:p>
          <a:p>
            <a:pPr lvl="1" rtl="0"/>
            <a:r>
              <a:rPr lang="pt-BR" dirty="0" smtClean="0"/>
              <a:t>Agenda</a:t>
            </a:r>
          </a:p>
          <a:p>
            <a:pPr lvl="1" rtl="0"/>
            <a:r>
              <a:rPr lang="pt-BR" dirty="0" smtClean="0"/>
              <a:t>O que esperar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Descreva o(s) objetivo(s) do </a:t>
            </a:r>
            <a:r>
              <a:rPr lang="pt-BR" dirty="0" smtClean="0"/>
              <a:t>projeto.</a:t>
            </a:r>
            <a:endParaRPr lang="pt-BR" dirty="0" smtClean="0"/>
          </a:p>
          <a:p>
            <a:pPr lvl="1" rtl="0"/>
            <a:r>
              <a:rPr lang="pt-BR" dirty="0" smtClean="0"/>
              <a:t>Novas ideias para produtos ou serviços?</a:t>
            </a:r>
          </a:p>
          <a:p>
            <a:pPr lvl="1" rtl="0"/>
            <a:r>
              <a:rPr lang="pt-BR" dirty="0" smtClean="0"/>
              <a:t>Novas ideias para recursos?</a:t>
            </a:r>
          </a:p>
          <a:p>
            <a:pPr lvl="1" rtl="0"/>
            <a:r>
              <a:rPr lang="pt-BR" dirty="0" smtClean="0"/>
              <a:t>Nomes para recursos/produtos?</a:t>
            </a:r>
          </a:p>
          <a:p>
            <a:pPr lvl="1" rtl="0"/>
            <a:r>
              <a:rPr lang="pt-BR" dirty="0" smtClean="0"/>
              <a:t>Ideias de promoção?</a:t>
            </a:r>
          </a:p>
          <a:p>
            <a:pPr lvl="1" rtl="0"/>
            <a:r>
              <a:rPr lang="pt-BR" dirty="0" smtClean="0"/>
              <a:t>Novo processo para fazer algo?</a:t>
            </a:r>
          </a:p>
          <a:p>
            <a:pPr rtl="0"/>
            <a:r>
              <a:rPr lang="pt-BR" dirty="0" smtClean="0"/>
              <a:t>Defina as principais exigências ou restrições.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Inspirações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pt-BR" dirty="0" err="1" smtClean="0"/>
              <a:t>Vetcar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 smtClean="0"/>
              <a:t>http</a:t>
            </a:r>
            <a:r>
              <a:rPr lang="pt-BR" dirty="0"/>
              <a:t>://www.vetcar.com.br</a:t>
            </a:r>
            <a:r>
              <a:rPr lang="pt-BR" dirty="0" smtClean="0"/>
              <a:t>/</a:t>
            </a:r>
            <a:endParaRPr lang="pt-BR" dirty="0" smtClean="0"/>
          </a:p>
          <a:p>
            <a:pPr fontAlgn="base"/>
            <a:r>
              <a:rPr lang="pt-BR" dirty="0" err="1"/>
              <a:t>Giant</a:t>
            </a:r>
            <a:r>
              <a:rPr lang="pt-BR" dirty="0"/>
              <a:t> Media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 smtClean="0"/>
              <a:t>https</a:t>
            </a:r>
            <a:r>
              <a:rPr lang="pt-BR" dirty="0"/>
              <a:t>://giantmedia.com.au/</a:t>
            </a:r>
          </a:p>
        </p:txBody>
      </p:sp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99258" y="305077"/>
            <a:ext cx="10972800" cy="1143000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 err="1" smtClean="0"/>
              <a:t>Vetcar</a:t>
            </a:r>
            <a:endParaRPr lang="pt-BR" sz="4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1" y="1531205"/>
            <a:ext cx="10058400" cy="50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404"/>
            <a:ext cx="8184015" cy="488364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07" y="1847464"/>
            <a:ext cx="3773978" cy="328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1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93" y="1291349"/>
            <a:ext cx="10058400" cy="49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2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/>
          <p:cNvSpPr txBox="1">
            <a:spLocks/>
          </p:cNvSpPr>
          <p:nvPr/>
        </p:nvSpPr>
        <p:spPr>
          <a:xfrm>
            <a:off x="232756" y="687463"/>
            <a:ext cx="10972800" cy="11430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 err="1" smtClean="0"/>
              <a:t>Giant</a:t>
            </a:r>
            <a:r>
              <a:rPr lang="pt-BR" sz="4400" dirty="0" smtClean="0"/>
              <a:t> Media</a:t>
            </a:r>
            <a:endParaRPr lang="pt-BR" sz="4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6" y="1464068"/>
            <a:ext cx="10058400" cy="504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9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resentação na sessão de debat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139_TF03460637.potx" id="{9EDB2545-F345-4B2D-9D28-A0E8BECC57B1}" vid="{0FCA38F6-25A2-4296-9267-176A1E2DB94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da sessão de debate empresarial</Template>
  <TotalTime>467</TotalTime>
  <Words>107</Words>
  <Application>Microsoft Office PowerPoint</Application>
  <PresentationFormat>Widescreen</PresentationFormat>
  <Paragraphs>38</Paragraphs>
  <Slides>12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Calibri</vt:lpstr>
      <vt:lpstr>Century Gothic</vt:lpstr>
      <vt:lpstr>Palatino Linotype</vt:lpstr>
      <vt:lpstr>Wingdings</vt:lpstr>
      <vt:lpstr>Wingdings 2</vt:lpstr>
      <vt:lpstr>Apresentação na sessão de debate</vt:lpstr>
      <vt:lpstr>Apresentação do PowerPoint</vt:lpstr>
      <vt:lpstr>Apresentação</vt:lpstr>
      <vt:lpstr>Visão geral</vt:lpstr>
      <vt:lpstr>Objetivos</vt:lpstr>
      <vt:lpstr>Inspirações</vt:lpstr>
      <vt:lpstr>Vetcar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Wireframe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Sessão de criatividade</dc:title>
  <dc:creator>Bruno Figueiredo</dc:creator>
  <cp:lastModifiedBy>Bruno Figueiredo</cp:lastModifiedBy>
  <cp:revision>12</cp:revision>
  <dcterms:created xsi:type="dcterms:W3CDTF">2018-06-08T00:45:48Z</dcterms:created>
  <dcterms:modified xsi:type="dcterms:W3CDTF">2018-06-08T08:33:40Z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